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3419475" cx="7740650"/>
  <p:notesSz cx="6858000" cy="9144000"/>
  <p:embeddedFontLst>
    <p:embeddedFont>
      <p:font typeface="Arial Narrow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0" roundtripDataSignature="AMtx7mhtiJtXbsBiE1lCb1R0vG8S6X/Pi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customschemas.google.com/relationships/presentationmetadata" Target="metadata"/><Relationship Id="rId9" Type="http://schemas.openxmlformats.org/officeDocument/2006/relationships/font" Target="fonts/ArialNarrow-boldItalic.fntdata"/><Relationship Id="rId5" Type="http://schemas.openxmlformats.org/officeDocument/2006/relationships/slide" Target="slides/slide1.xml"/><Relationship Id="rId6" Type="http://schemas.openxmlformats.org/officeDocument/2006/relationships/font" Target="fonts/ArialNarrow-regular.fntdata"/><Relationship Id="rId7" Type="http://schemas.openxmlformats.org/officeDocument/2006/relationships/font" Target="fonts/ArialNarrow-bold.fntdata"/><Relationship Id="rId8" Type="http://schemas.openxmlformats.org/officeDocument/2006/relationships/font" Target="fonts/ArialNarrow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/>
          <p:nvPr>
            <p:ph type="ctrTitle"/>
          </p:nvPr>
        </p:nvSpPr>
        <p:spPr>
          <a:xfrm>
            <a:off x="967581" y="559623"/>
            <a:ext cx="5805488" cy="119048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92"/>
              <a:buFont typeface="Calibri"/>
              <a:buNone/>
              <a:defRPr sz="2992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4"/>
          <p:cNvSpPr txBox="1"/>
          <p:nvPr>
            <p:ph idx="1" type="subTitle"/>
          </p:nvPr>
        </p:nvSpPr>
        <p:spPr>
          <a:xfrm>
            <a:off x="967581" y="1796016"/>
            <a:ext cx="5805488" cy="8255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197"/>
              <a:buNone/>
              <a:defRPr sz="1197"/>
            </a:lvl1pPr>
            <a:lvl2pPr lvl="1" algn="ctr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997"/>
              <a:buNone/>
              <a:defRPr sz="997"/>
            </a:lvl2pPr>
            <a:lvl3pPr lvl="2" algn="ctr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897"/>
              <a:buNone/>
              <a:defRPr sz="897"/>
            </a:lvl3pPr>
            <a:lvl4pPr lvl="3" algn="ctr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798"/>
              <a:buNone/>
              <a:defRPr sz="798"/>
            </a:lvl4pPr>
            <a:lvl5pPr lvl="4" algn="ctr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798"/>
              <a:buNone/>
              <a:defRPr sz="798"/>
            </a:lvl5pPr>
            <a:lvl6pPr lvl="5" algn="ctr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798"/>
              <a:buNone/>
              <a:defRPr sz="798"/>
            </a:lvl6pPr>
            <a:lvl7pPr lvl="6" algn="ctr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798"/>
              <a:buNone/>
              <a:defRPr sz="798"/>
            </a:lvl7pPr>
            <a:lvl8pPr lvl="7" algn="ctr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798"/>
              <a:buNone/>
              <a:defRPr sz="798"/>
            </a:lvl8pPr>
            <a:lvl9pPr lvl="8" algn="ctr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798"/>
              <a:buNone/>
              <a:defRPr sz="798"/>
            </a:lvl9pPr>
          </a:lstStyle>
          <a:p/>
        </p:txBody>
      </p:sp>
      <p:sp>
        <p:nvSpPr>
          <p:cNvPr id="14" name="Google Shape;14;p4"/>
          <p:cNvSpPr txBox="1"/>
          <p:nvPr>
            <p:ph idx="10" type="dt"/>
          </p:nvPr>
        </p:nvSpPr>
        <p:spPr>
          <a:xfrm>
            <a:off x="532170" y="3169347"/>
            <a:ext cx="1741646" cy="182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4"/>
          <p:cNvSpPr txBox="1"/>
          <p:nvPr>
            <p:ph idx="11" type="ftr"/>
          </p:nvPr>
        </p:nvSpPr>
        <p:spPr>
          <a:xfrm>
            <a:off x="2564091" y="3169347"/>
            <a:ext cx="2612469" cy="182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4"/>
          <p:cNvSpPr txBox="1"/>
          <p:nvPr>
            <p:ph idx="12" type="sldNum"/>
          </p:nvPr>
        </p:nvSpPr>
        <p:spPr>
          <a:xfrm>
            <a:off x="5466834" y="3169347"/>
            <a:ext cx="1741646" cy="182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>
            <p:ph type="title"/>
          </p:nvPr>
        </p:nvSpPr>
        <p:spPr>
          <a:xfrm>
            <a:off x="532170" y="182056"/>
            <a:ext cx="6676311" cy="6609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" type="body"/>
          </p:nvPr>
        </p:nvSpPr>
        <p:spPr>
          <a:xfrm rot="5400000">
            <a:off x="2785513" y="-1343066"/>
            <a:ext cx="2169625" cy="66763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10" type="dt"/>
          </p:nvPr>
        </p:nvSpPr>
        <p:spPr>
          <a:xfrm>
            <a:off x="532170" y="3169347"/>
            <a:ext cx="1741646" cy="182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3"/>
          <p:cNvSpPr txBox="1"/>
          <p:nvPr>
            <p:ph idx="11" type="ftr"/>
          </p:nvPr>
        </p:nvSpPr>
        <p:spPr>
          <a:xfrm>
            <a:off x="2564091" y="3169347"/>
            <a:ext cx="2612469" cy="182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3"/>
          <p:cNvSpPr txBox="1"/>
          <p:nvPr>
            <p:ph idx="12" type="sldNum"/>
          </p:nvPr>
        </p:nvSpPr>
        <p:spPr>
          <a:xfrm>
            <a:off x="5466834" y="3169347"/>
            <a:ext cx="1741646" cy="182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 rot="5400000">
            <a:off x="4925017" y="796440"/>
            <a:ext cx="2897847" cy="16690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 rot="5400000">
            <a:off x="1538484" y="-824259"/>
            <a:ext cx="2897847" cy="491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0" type="dt"/>
          </p:nvPr>
        </p:nvSpPr>
        <p:spPr>
          <a:xfrm>
            <a:off x="532170" y="3169347"/>
            <a:ext cx="1741646" cy="182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4"/>
          <p:cNvSpPr txBox="1"/>
          <p:nvPr>
            <p:ph idx="11" type="ftr"/>
          </p:nvPr>
        </p:nvSpPr>
        <p:spPr>
          <a:xfrm>
            <a:off x="2564091" y="3169347"/>
            <a:ext cx="2612469" cy="182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4"/>
          <p:cNvSpPr txBox="1"/>
          <p:nvPr>
            <p:ph idx="12" type="sldNum"/>
          </p:nvPr>
        </p:nvSpPr>
        <p:spPr>
          <a:xfrm>
            <a:off x="5466834" y="3169347"/>
            <a:ext cx="1741646" cy="182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/>
          <p:nvPr>
            <p:ph type="title"/>
          </p:nvPr>
        </p:nvSpPr>
        <p:spPr>
          <a:xfrm>
            <a:off x="532170" y="182056"/>
            <a:ext cx="6676311" cy="6609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" type="body"/>
          </p:nvPr>
        </p:nvSpPr>
        <p:spPr>
          <a:xfrm>
            <a:off x="532170" y="910277"/>
            <a:ext cx="6676311" cy="2169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0" type="dt"/>
          </p:nvPr>
        </p:nvSpPr>
        <p:spPr>
          <a:xfrm>
            <a:off x="532170" y="3169347"/>
            <a:ext cx="1741646" cy="182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5"/>
          <p:cNvSpPr txBox="1"/>
          <p:nvPr>
            <p:ph idx="11" type="ftr"/>
          </p:nvPr>
        </p:nvSpPr>
        <p:spPr>
          <a:xfrm>
            <a:off x="2564091" y="3169347"/>
            <a:ext cx="2612469" cy="182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2" type="sldNum"/>
          </p:nvPr>
        </p:nvSpPr>
        <p:spPr>
          <a:xfrm>
            <a:off x="5466834" y="3169347"/>
            <a:ext cx="1741646" cy="182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/>
          <p:nvPr>
            <p:ph type="title"/>
          </p:nvPr>
        </p:nvSpPr>
        <p:spPr>
          <a:xfrm>
            <a:off x="528138" y="852495"/>
            <a:ext cx="6676311" cy="142240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92"/>
              <a:buFont typeface="Calibri"/>
              <a:buNone/>
              <a:defRPr sz="2992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" type="body"/>
          </p:nvPr>
        </p:nvSpPr>
        <p:spPr>
          <a:xfrm>
            <a:off x="528138" y="2288357"/>
            <a:ext cx="6676311" cy="7480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rgbClr val="888888"/>
              </a:buClr>
              <a:buSzPts val="1197"/>
              <a:buNone/>
              <a:defRPr sz="1197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rgbClr val="888888"/>
              </a:buClr>
              <a:buSzPts val="997"/>
              <a:buNone/>
              <a:defRPr sz="997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rgbClr val="888888"/>
              </a:buClr>
              <a:buSzPts val="897"/>
              <a:buNone/>
              <a:defRPr sz="897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rgbClr val="888888"/>
              </a:buClr>
              <a:buSzPts val="798"/>
              <a:buNone/>
              <a:defRPr sz="798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rgbClr val="888888"/>
              </a:buClr>
              <a:buSzPts val="798"/>
              <a:buNone/>
              <a:defRPr sz="798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rgbClr val="888888"/>
              </a:buClr>
              <a:buSzPts val="798"/>
              <a:buNone/>
              <a:defRPr sz="798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rgbClr val="888888"/>
              </a:buClr>
              <a:buSzPts val="798"/>
              <a:buNone/>
              <a:defRPr sz="798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rgbClr val="888888"/>
              </a:buClr>
              <a:buSzPts val="798"/>
              <a:buNone/>
              <a:defRPr sz="798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rgbClr val="888888"/>
              </a:buClr>
              <a:buSzPts val="798"/>
              <a:buNone/>
              <a:defRPr sz="798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6"/>
          <p:cNvSpPr txBox="1"/>
          <p:nvPr>
            <p:ph idx="10" type="dt"/>
          </p:nvPr>
        </p:nvSpPr>
        <p:spPr>
          <a:xfrm>
            <a:off x="532170" y="3169347"/>
            <a:ext cx="1741646" cy="182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1" type="ftr"/>
          </p:nvPr>
        </p:nvSpPr>
        <p:spPr>
          <a:xfrm>
            <a:off x="2564091" y="3169347"/>
            <a:ext cx="2612469" cy="182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5466834" y="3169347"/>
            <a:ext cx="1741646" cy="182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532170" y="182056"/>
            <a:ext cx="6676311" cy="6609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532170" y="910277"/>
            <a:ext cx="3289776" cy="2169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2" type="body"/>
          </p:nvPr>
        </p:nvSpPr>
        <p:spPr>
          <a:xfrm>
            <a:off x="3918704" y="910277"/>
            <a:ext cx="3289776" cy="2169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7"/>
          <p:cNvSpPr txBox="1"/>
          <p:nvPr>
            <p:ph idx="10" type="dt"/>
          </p:nvPr>
        </p:nvSpPr>
        <p:spPr>
          <a:xfrm>
            <a:off x="532170" y="3169347"/>
            <a:ext cx="1741646" cy="182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7"/>
          <p:cNvSpPr txBox="1"/>
          <p:nvPr>
            <p:ph idx="11" type="ftr"/>
          </p:nvPr>
        </p:nvSpPr>
        <p:spPr>
          <a:xfrm>
            <a:off x="2564091" y="3169347"/>
            <a:ext cx="2612469" cy="182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5466834" y="3169347"/>
            <a:ext cx="1741646" cy="182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533178" y="182056"/>
            <a:ext cx="6676311" cy="6609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" type="body"/>
          </p:nvPr>
        </p:nvSpPr>
        <p:spPr>
          <a:xfrm>
            <a:off x="533178" y="838246"/>
            <a:ext cx="3274657" cy="4108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197"/>
              <a:buNone/>
              <a:defRPr b="1" sz="1197"/>
            </a:lvl1pPr>
            <a:lvl2pPr indent="-228600" lvl="1" marL="9144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997"/>
              <a:buNone/>
              <a:defRPr b="1" sz="997"/>
            </a:lvl2pPr>
            <a:lvl3pPr indent="-228600" lvl="2" marL="13716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897"/>
              <a:buNone/>
              <a:defRPr b="1" sz="897"/>
            </a:lvl3pPr>
            <a:lvl4pPr indent="-228600" lvl="3" marL="18288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798"/>
              <a:buNone/>
              <a:defRPr b="1" sz="798"/>
            </a:lvl4pPr>
            <a:lvl5pPr indent="-228600" lvl="4" marL="22860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798"/>
              <a:buNone/>
              <a:defRPr b="1" sz="798"/>
            </a:lvl5pPr>
            <a:lvl6pPr indent="-228600" lvl="5" marL="27432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798"/>
              <a:buNone/>
              <a:defRPr b="1" sz="798"/>
            </a:lvl6pPr>
            <a:lvl7pPr indent="-228600" lvl="6" marL="32004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798"/>
              <a:buNone/>
              <a:defRPr b="1" sz="798"/>
            </a:lvl7pPr>
            <a:lvl8pPr indent="-228600" lvl="7" marL="36576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798"/>
              <a:buNone/>
              <a:defRPr b="1" sz="798"/>
            </a:lvl8pPr>
            <a:lvl9pPr indent="-228600" lvl="8" marL="41148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798"/>
              <a:buNone/>
              <a:defRPr b="1" sz="798"/>
            </a:lvl9pPr>
          </a:lstStyle>
          <a:p/>
        </p:txBody>
      </p:sp>
      <p:sp>
        <p:nvSpPr>
          <p:cNvPr id="39" name="Google Shape;39;p8"/>
          <p:cNvSpPr txBox="1"/>
          <p:nvPr>
            <p:ph idx="2" type="body"/>
          </p:nvPr>
        </p:nvSpPr>
        <p:spPr>
          <a:xfrm>
            <a:off x="533178" y="1249058"/>
            <a:ext cx="3274657" cy="18371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8"/>
          <p:cNvSpPr txBox="1"/>
          <p:nvPr>
            <p:ph idx="3" type="body"/>
          </p:nvPr>
        </p:nvSpPr>
        <p:spPr>
          <a:xfrm>
            <a:off x="3918704" y="838246"/>
            <a:ext cx="3290784" cy="4108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197"/>
              <a:buNone/>
              <a:defRPr b="1" sz="1197"/>
            </a:lvl1pPr>
            <a:lvl2pPr indent="-228600" lvl="1" marL="9144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997"/>
              <a:buNone/>
              <a:defRPr b="1" sz="997"/>
            </a:lvl2pPr>
            <a:lvl3pPr indent="-228600" lvl="2" marL="13716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897"/>
              <a:buNone/>
              <a:defRPr b="1" sz="897"/>
            </a:lvl3pPr>
            <a:lvl4pPr indent="-228600" lvl="3" marL="18288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798"/>
              <a:buNone/>
              <a:defRPr b="1" sz="798"/>
            </a:lvl4pPr>
            <a:lvl5pPr indent="-228600" lvl="4" marL="22860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798"/>
              <a:buNone/>
              <a:defRPr b="1" sz="798"/>
            </a:lvl5pPr>
            <a:lvl6pPr indent="-228600" lvl="5" marL="27432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798"/>
              <a:buNone/>
              <a:defRPr b="1" sz="798"/>
            </a:lvl6pPr>
            <a:lvl7pPr indent="-228600" lvl="6" marL="32004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798"/>
              <a:buNone/>
              <a:defRPr b="1" sz="798"/>
            </a:lvl7pPr>
            <a:lvl8pPr indent="-228600" lvl="7" marL="36576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798"/>
              <a:buNone/>
              <a:defRPr b="1" sz="798"/>
            </a:lvl8pPr>
            <a:lvl9pPr indent="-228600" lvl="8" marL="41148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798"/>
              <a:buNone/>
              <a:defRPr b="1" sz="798"/>
            </a:lvl9pPr>
          </a:lstStyle>
          <a:p/>
        </p:txBody>
      </p:sp>
      <p:sp>
        <p:nvSpPr>
          <p:cNvPr id="41" name="Google Shape;41;p8"/>
          <p:cNvSpPr txBox="1"/>
          <p:nvPr>
            <p:ph idx="4" type="body"/>
          </p:nvPr>
        </p:nvSpPr>
        <p:spPr>
          <a:xfrm>
            <a:off x="3918704" y="1249058"/>
            <a:ext cx="3290784" cy="18371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0" type="dt"/>
          </p:nvPr>
        </p:nvSpPr>
        <p:spPr>
          <a:xfrm>
            <a:off x="532170" y="3169347"/>
            <a:ext cx="1741646" cy="182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8"/>
          <p:cNvSpPr txBox="1"/>
          <p:nvPr>
            <p:ph idx="11" type="ftr"/>
          </p:nvPr>
        </p:nvSpPr>
        <p:spPr>
          <a:xfrm>
            <a:off x="2564091" y="3169347"/>
            <a:ext cx="2612469" cy="182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5466834" y="3169347"/>
            <a:ext cx="1741646" cy="182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/>
          <p:nvPr>
            <p:ph type="title"/>
          </p:nvPr>
        </p:nvSpPr>
        <p:spPr>
          <a:xfrm>
            <a:off x="532170" y="182056"/>
            <a:ext cx="6676311" cy="6609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0" type="dt"/>
          </p:nvPr>
        </p:nvSpPr>
        <p:spPr>
          <a:xfrm>
            <a:off x="532170" y="3169347"/>
            <a:ext cx="1741646" cy="182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1" type="ftr"/>
          </p:nvPr>
        </p:nvSpPr>
        <p:spPr>
          <a:xfrm>
            <a:off x="2564091" y="3169347"/>
            <a:ext cx="2612469" cy="182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5466834" y="3169347"/>
            <a:ext cx="1741646" cy="182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/>
          <p:nvPr>
            <p:ph idx="10" type="dt"/>
          </p:nvPr>
        </p:nvSpPr>
        <p:spPr>
          <a:xfrm>
            <a:off x="532170" y="3169347"/>
            <a:ext cx="1741646" cy="182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1" type="ftr"/>
          </p:nvPr>
        </p:nvSpPr>
        <p:spPr>
          <a:xfrm>
            <a:off x="2564091" y="3169347"/>
            <a:ext cx="2612469" cy="182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5466834" y="3169347"/>
            <a:ext cx="1741646" cy="182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type="title"/>
          </p:nvPr>
        </p:nvSpPr>
        <p:spPr>
          <a:xfrm>
            <a:off x="533178" y="227965"/>
            <a:ext cx="2496561" cy="79787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96"/>
              <a:buFont typeface="Calibri"/>
              <a:buNone/>
              <a:defRPr sz="1596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3290784" y="492341"/>
            <a:ext cx="3918704" cy="24300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9946" lvl="0" marL="4572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596"/>
              <a:buChar char="•"/>
              <a:defRPr sz="1596"/>
            </a:lvl1pPr>
            <a:lvl2pPr indent="-317246" lvl="1" marL="9144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396"/>
              <a:buChar char="•"/>
              <a:defRPr sz="1396"/>
            </a:lvl2pPr>
            <a:lvl3pPr indent="-304609" lvl="2" marL="13716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197"/>
              <a:buChar char="•"/>
              <a:defRPr sz="1197"/>
            </a:lvl3pPr>
            <a:lvl4pPr indent="-291909" lvl="3" marL="18288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997"/>
              <a:buChar char="•"/>
              <a:defRPr sz="997"/>
            </a:lvl4pPr>
            <a:lvl5pPr indent="-291909" lvl="4" marL="22860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997"/>
              <a:buChar char="•"/>
              <a:defRPr sz="997"/>
            </a:lvl5pPr>
            <a:lvl6pPr indent="-291909" lvl="5" marL="27432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997"/>
              <a:buChar char="•"/>
              <a:defRPr sz="997"/>
            </a:lvl6pPr>
            <a:lvl7pPr indent="-291909" lvl="6" marL="32004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997"/>
              <a:buChar char="•"/>
              <a:defRPr sz="997"/>
            </a:lvl7pPr>
            <a:lvl8pPr indent="-291909" lvl="7" marL="36576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997"/>
              <a:buChar char="•"/>
              <a:defRPr sz="997"/>
            </a:lvl8pPr>
            <a:lvl9pPr indent="-291909" lvl="8" marL="41148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997"/>
              <a:buChar char="•"/>
              <a:defRPr sz="997"/>
            </a:lvl9pPr>
          </a:lstStyle>
          <a:p/>
        </p:txBody>
      </p:sp>
      <p:sp>
        <p:nvSpPr>
          <p:cNvPr id="57" name="Google Shape;57;p11"/>
          <p:cNvSpPr txBox="1"/>
          <p:nvPr>
            <p:ph idx="2" type="body"/>
          </p:nvPr>
        </p:nvSpPr>
        <p:spPr>
          <a:xfrm>
            <a:off x="533178" y="1025843"/>
            <a:ext cx="2496561" cy="190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798"/>
              <a:buNone/>
              <a:defRPr sz="798"/>
            </a:lvl1pPr>
            <a:lvl2pPr indent="-228600" lvl="1" marL="9144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698"/>
              <a:buNone/>
              <a:defRPr sz="698"/>
            </a:lvl2pPr>
            <a:lvl3pPr indent="-228600" lvl="2" marL="13716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598"/>
              <a:buNone/>
              <a:defRPr sz="598"/>
            </a:lvl3pPr>
            <a:lvl4pPr indent="-228600" lvl="3" marL="18288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499"/>
              <a:buNone/>
              <a:defRPr sz="498"/>
            </a:lvl4pPr>
            <a:lvl5pPr indent="-228600" lvl="4" marL="22860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499"/>
              <a:buNone/>
              <a:defRPr sz="498"/>
            </a:lvl5pPr>
            <a:lvl6pPr indent="-228600" lvl="5" marL="27432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499"/>
              <a:buNone/>
              <a:defRPr sz="498"/>
            </a:lvl6pPr>
            <a:lvl7pPr indent="-228600" lvl="6" marL="32004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499"/>
              <a:buNone/>
              <a:defRPr sz="498"/>
            </a:lvl7pPr>
            <a:lvl8pPr indent="-228600" lvl="7" marL="36576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499"/>
              <a:buNone/>
              <a:defRPr sz="498"/>
            </a:lvl8pPr>
            <a:lvl9pPr indent="-228600" lvl="8" marL="41148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499"/>
              <a:buNone/>
              <a:defRPr sz="498"/>
            </a:lvl9pPr>
          </a:lstStyle>
          <a:p/>
        </p:txBody>
      </p:sp>
      <p:sp>
        <p:nvSpPr>
          <p:cNvPr id="58" name="Google Shape;58;p11"/>
          <p:cNvSpPr txBox="1"/>
          <p:nvPr>
            <p:ph idx="10" type="dt"/>
          </p:nvPr>
        </p:nvSpPr>
        <p:spPr>
          <a:xfrm>
            <a:off x="532170" y="3169347"/>
            <a:ext cx="1741646" cy="182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1" type="ftr"/>
          </p:nvPr>
        </p:nvSpPr>
        <p:spPr>
          <a:xfrm>
            <a:off x="2564091" y="3169347"/>
            <a:ext cx="2612469" cy="182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5466834" y="3169347"/>
            <a:ext cx="1741646" cy="182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type="title"/>
          </p:nvPr>
        </p:nvSpPr>
        <p:spPr>
          <a:xfrm>
            <a:off x="533178" y="227965"/>
            <a:ext cx="2496561" cy="79787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96"/>
              <a:buFont typeface="Calibri"/>
              <a:buNone/>
              <a:defRPr sz="1596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/>
          <p:nvPr>
            <p:ph idx="2" type="pic"/>
          </p:nvPr>
        </p:nvSpPr>
        <p:spPr>
          <a:xfrm>
            <a:off x="3290784" y="492341"/>
            <a:ext cx="3918704" cy="2430044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2"/>
          <p:cNvSpPr txBox="1"/>
          <p:nvPr>
            <p:ph idx="1" type="body"/>
          </p:nvPr>
        </p:nvSpPr>
        <p:spPr>
          <a:xfrm>
            <a:off x="533178" y="1025843"/>
            <a:ext cx="2496561" cy="190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798"/>
              <a:buNone/>
              <a:defRPr sz="798"/>
            </a:lvl1pPr>
            <a:lvl2pPr indent="-228600" lvl="1" marL="9144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698"/>
              <a:buNone/>
              <a:defRPr sz="698"/>
            </a:lvl2pPr>
            <a:lvl3pPr indent="-228600" lvl="2" marL="13716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598"/>
              <a:buNone/>
              <a:defRPr sz="598"/>
            </a:lvl3pPr>
            <a:lvl4pPr indent="-228600" lvl="3" marL="18288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499"/>
              <a:buNone/>
              <a:defRPr sz="498"/>
            </a:lvl4pPr>
            <a:lvl5pPr indent="-228600" lvl="4" marL="22860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499"/>
              <a:buNone/>
              <a:defRPr sz="498"/>
            </a:lvl5pPr>
            <a:lvl6pPr indent="-228600" lvl="5" marL="27432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499"/>
              <a:buNone/>
              <a:defRPr sz="498"/>
            </a:lvl6pPr>
            <a:lvl7pPr indent="-228600" lvl="6" marL="32004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499"/>
              <a:buNone/>
              <a:defRPr sz="498"/>
            </a:lvl7pPr>
            <a:lvl8pPr indent="-228600" lvl="7" marL="36576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499"/>
              <a:buNone/>
              <a:defRPr sz="498"/>
            </a:lvl8pPr>
            <a:lvl9pPr indent="-228600" lvl="8" marL="411480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499"/>
              <a:buNone/>
              <a:defRPr sz="498"/>
            </a:lvl9pPr>
          </a:lstStyle>
          <a:p/>
        </p:txBody>
      </p:sp>
      <p:sp>
        <p:nvSpPr>
          <p:cNvPr id="65" name="Google Shape;65;p12"/>
          <p:cNvSpPr txBox="1"/>
          <p:nvPr>
            <p:ph idx="10" type="dt"/>
          </p:nvPr>
        </p:nvSpPr>
        <p:spPr>
          <a:xfrm>
            <a:off x="532170" y="3169347"/>
            <a:ext cx="1741646" cy="182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1" type="ftr"/>
          </p:nvPr>
        </p:nvSpPr>
        <p:spPr>
          <a:xfrm>
            <a:off x="2564091" y="3169347"/>
            <a:ext cx="2612469" cy="182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5466834" y="3169347"/>
            <a:ext cx="1741646" cy="182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532170" y="182056"/>
            <a:ext cx="6676311" cy="6609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94"/>
              <a:buFont typeface="Calibri"/>
              <a:buNone/>
              <a:defRPr b="0" i="0" sz="219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532170" y="910277"/>
            <a:ext cx="6676311" cy="2169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17246" lvl="0" marL="457200" marR="0" rtl="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396"/>
              <a:buFont typeface="Arial"/>
              <a:buChar char="•"/>
              <a:defRPr b="0" i="0" sz="139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04609" lvl="1" marL="914400" marR="0" rtl="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197"/>
              <a:buFont typeface="Arial"/>
              <a:buChar char="•"/>
              <a:defRPr b="0" i="0" sz="119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1909" lvl="2" marL="1371600" marR="0" rtl="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997"/>
              <a:buFont typeface="Arial"/>
              <a:buChar char="•"/>
              <a:defRPr b="0" i="0" sz="99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559" lvl="3" marL="1828800" marR="0" rtl="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897"/>
              <a:buFont typeface="Arial"/>
              <a:buChar char="•"/>
              <a:defRPr b="0" i="0" sz="89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559" lvl="4" marL="2286000" marR="0" rtl="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897"/>
              <a:buFont typeface="Arial"/>
              <a:buChar char="•"/>
              <a:defRPr b="0" i="0" sz="89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559" lvl="5" marL="2743200" marR="0" rtl="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897"/>
              <a:buFont typeface="Arial"/>
              <a:buChar char="•"/>
              <a:defRPr b="0" i="0" sz="89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559" lvl="6" marL="3200400" marR="0" rtl="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897"/>
              <a:buFont typeface="Arial"/>
              <a:buChar char="•"/>
              <a:defRPr b="0" i="0" sz="89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559" lvl="7" marL="3657600" marR="0" rtl="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897"/>
              <a:buFont typeface="Arial"/>
              <a:buChar char="•"/>
              <a:defRPr b="0" i="0" sz="89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559" lvl="8" marL="4114800" marR="0" rtl="0" algn="l">
              <a:lnSpc>
                <a:spcPct val="90000"/>
              </a:lnSpc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897"/>
              <a:buFont typeface="Arial"/>
              <a:buChar char="•"/>
              <a:defRPr b="0" i="0" sz="89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0" type="dt"/>
          </p:nvPr>
        </p:nvSpPr>
        <p:spPr>
          <a:xfrm>
            <a:off x="532170" y="3169347"/>
            <a:ext cx="1741646" cy="182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9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"/>
          <p:cNvSpPr txBox="1"/>
          <p:nvPr>
            <p:ph idx="11" type="ftr"/>
          </p:nvPr>
        </p:nvSpPr>
        <p:spPr>
          <a:xfrm>
            <a:off x="2564091" y="3169347"/>
            <a:ext cx="2612469" cy="182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9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"/>
          <p:cNvSpPr txBox="1"/>
          <p:nvPr>
            <p:ph idx="12" type="sldNum"/>
          </p:nvPr>
        </p:nvSpPr>
        <p:spPr>
          <a:xfrm>
            <a:off x="5466834" y="3169347"/>
            <a:ext cx="1741646" cy="182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59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59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59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59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59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59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59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59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59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hyperlink" Target="mailto:oficinamujer.eyg@municipalidadarica.cl" TargetMode="External"/><Relationship Id="rId5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75" y="1587"/>
            <a:ext cx="7734300" cy="34163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2"/>
          <p:cNvSpPr txBox="1"/>
          <p:nvPr/>
        </p:nvSpPr>
        <p:spPr>
          <a:xfrm>
            <a:off x="673975" y="1016100"/>
            <a:ext cx="6342600" cy="187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Arturo Gómez González</a:t>
            </a:r>
            <a:r>
              <a:rPr lang="es-CL" sz="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, Alcalde (S) de Arica, Gonzalo Ramos Araya, Director (S) de la Direcci</a:t>
            </a:r>
            <a:r>
              <a:rPr lang="es-CL" sz="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ón de Desarrollo </a:t>
            </a:r>
            <a:r>
              <a:rPr lang="es-CL" sz="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Comunitario</a:t>
            </a:r>
            <a:r>
              <a:rPr lang="es-CL" sz="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y Constanza Muñoz Álvarez, Encargada de la Oficina Comunal de la Mujer y Equidad </a:t>
            </a:r>
            <a:r>
              <a:rPr lang="es-CL" sz="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de G</a:t>
            </a:r>
            <a:r>
              <a:rPr lang="es-CL" sz="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énero, </a:t>
            </a:r>
            <a:r>
              <a:rPr lang="es-CL" sz="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saludan con especial atención a Ud. y tienen el agrado de invitarle a asistir al conversatorio “Avances y desaf</a:t>
            </a:r>
            <a:r>
              <a:rPr lang="es-CL" sz="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í</a:t>
            </a:r>
            <a:r>
              <a:rPr lang="es-CL" sz="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os en materia de derechos de las mujeres y equidad de g</a:t>
            </a:r>
            <a:r>
              <a:rPr lang="es-CL" sz="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énero” en el contexto de la </a:t>
            </a:r>
            <a:r>
              <a:rPr lang="es-CL" sz="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Conmemoraci</a:t>
            </a:r>
            <a:r>
              <a:rPr lang="es-CL" sz="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ón del Día Internacional de la Mujer, que se llevará a efecto el día sábado 8 de marzo del presente año a las 17.30</a:t>
            </a:r>
            <a:r>
              <a:rPr lang="es-CL" sz="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horas en el Estadio Carlos Dittborn, ubicado en 18 de Septiembre N° 1000. 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Esperamos contar con su presencia la que dará especial realce a esta jornada de reflexi</a:t>
            </a:r>
            <a:r>
              <a:rPr lang="es-CL" sz="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ón y </a:t>
            </a:r>
            <a:r>
              <a:rPr lang="es-CL" sz="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sensibilización</a:t>
            </a:r>
            <a:r>
              <a:rPr lang="es-CL" sz="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en temáticas de género, en un espacio abierto a la comunidad e instituciones comunales y regionales. 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Para confirmación de asistencia, contactar a la Oficina de la Mujer y Equidad de G</a:t>
            </a:r>
            <a:r>
              <a:rPr lang="es-CL" sz="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énero </a:t>
            </a:r>
            <a:r>
              <a:rPr lang="es-CL" sz="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al </a:t>
            </a:r>
            <a:r>
              <a:rPr b="1" lang="es-CL" sz="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+56 43 238 0650</a:t>
            </a:r>
            <a:r>
              <a:rPr lang="es-CL" sz="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o, al correo electr</a:t>
            </a:r>
            <a:r>
              <a:rPr lang="es-CL" sz="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ónico</a:t>
            </a:r>
            <a:r>
              <a:rPr lang="es-CL" sz="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b="1" lang="es-CL" sz="900">
                <a:solidFill>
                  <a:schemeClr val="dk1"/>
                </a:solidFill>
                <a:uFill>
                  <a:noFill/>
                </a:uFill>
                <a:latin typeface="Arial Narrow"/>
                <a:ea typeface="Arial Narrow"/>
                <a:cs typeface="Arial Narrow"/>
                <a:sym typeface="Arial Narrow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oficinamujer.eyg@municipalidadarica.cl</a:t>
            </a:r>
            <a:r>
              <a:rPr b="1" lang="es-CL" sz="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endParaRPr b="1" sz="9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9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Arica, Marzo de 2025. </a:t>
            </a:r>
            <a:endParaRPr sz="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86" name="Google Shape;86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772581" y="376808"/>
            <a:ext cx="2145388" cy="3891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2024-12-13T13:43:19Z</dcterms:created>
  <dc:creator>Microsoft Office User</dc:creator>
</cp:coreProperties>
</file>